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8" r:id="rId3"/>
    <p:sldId id="267" r:id="rId4"/>
    <p:sldId id="269" r:id="rId5"/>
    <p:sldId id="270" r:id="rId6"/>
    <p:sldId id="273" r:id="rId7"/>
    <p:sldId id="274" r:id="rId8"/>
    <p:sldId id="266" r:id="rId9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8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0C628-2C4D-44B9-8FD8-FAB4EFFAEB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49C7563-ABC8-408C-9300-C45C2E9DA787}">
      <dgm:prSet custT="1"/>
      <dgm:spPr/>
      <dgm:t>
        <a:bodyPr/>
        <a:lstStyle/>
        <a:p>
          <a:r>
            <a:rPr lang="en-US" sz="4000" dirty="0"/>
            <a:t>DefCon Conference:</a:t>
          </a:r>
        </a:p>
      </dgm:t>
    </dgm:pt>
    <dgm:pt modelId="{0004126E-C6A4-4B77-B17B-55853EF10CEE}" type="parTrans" cxnId="{4E7DCC15-3290-4230-8D42-8BB4C1C62DF7}">
      <dgm:prSet/>
      <dgm:spPr/>
      <dgm:t>
        <a:bodyPr/>
        <a:lstStyle/>
        <a:p>
          <a:endParaRPr lang="en-US"/>
        </a:p>
      </dgm:t>
    </dgm:pt>
    <dgm:pt modelId="{DCDED859-F339-42B0-BE32-A0F74BBD27FF}" type="sibTrans" cxnId="{4E7DCC15-3290-4230-8D42-8BB4C1C62DF7}">
      <dgm:prSet/>
      <dgm:spPr/>
      <dgm:t>
        <a:bodyPr/>
        <a:lstStyle/>
        <a:p>
          <a:endParaRPr lang="en-US"/>
        </a:p>
      </dgm:t>
    </dgm:pt>
    <dgm:pt modelId="{7F0B42C3-D931-41FF-A2A6-48424C923937}">
      <dgm:prSet custT="1"/>
      <dgm:spPr/>
      <dgm:t>
        <a:bodyPr/>
        <a:lstStyle/>
        <a:p>
          <a:r>
            <a:rPr lang="en-US" sz="3200" dirty="0"/>
            <a:t>211 Cybersecurity professionals participated</a:t>
          </a:r>
        </a:p>
      </dgm:t>
    </dgm:pt>
    <dgm:pt modelId="{89F8CE06-671B-46BD-A3D4-5A07AF57DDD8}" type="parTrans" cxnId="{CCBE7289-5966-40F1-ACBB-F1488387F660}">
      <dgm:prSet/>
      <dgm:spPr/>
      <dgm:t>
        <a:bodyPr/>
        <a:lstStyle/>
        <a:p>
          <a:endParaRPr lang="en-US"/>
        </a:p>
      </dgm:t>
    </dgm:pt>
    <dgm:pt modelId="{0E82B053-DA4E-4A56-8BE8-B9BC226FBD13}" type="sibTrans" cxnId="{CCBE7289-5966-40F1-ACBB-F1488387F660}">
      <dgm:prSet/>
      <dgm:spPr/>
      <dgm:t>
        <a:bodyPr/>
        <a:lstStyle/>
        <a:p>
          <a:endParaRPr lang="en-US"/>
        </a:p>
      </dgm:t>
    </dgm:pt>
    <dgm:pt modelId="{6DE6D9CF-BA0B-43A3-8245-EA5459B9623E}">
      <dgm:prSet custT="1"/>
      <dgm:spPr/>
      <dgm:t>
        <a:bodyPr/>
        <a:lstStyle/>
        <a:p>
          <a:r>
            <a:rPr lang="en-US" sz="4000" dirty="0"/>
            <a:t>Aviation ISAC Summit: </a:t>
          </a:r>
        </a:p>
      </dgm:t>
    </dgm:pt>
    <dgm:pt modelId="{EFF5908F-8A34-48C7-ADBB-880D6BD05555}" type="parTrans" cxnId="{BC96E377-465F-4E5C-A804-33C86F73A3C1}">
      <dgm:prSet/>
      <dgm:spPr/>
      <dgm:t>
        <a:bodyPr/>
        <a:lstStyle/>
        <a:p>
          <a:endParaRPr lang="en-US"/>
        </a:p>
      </dgm:t>
    </dgm:pt>
    <dgm:pt modelId="{DA3E60A4-4CF5-4746-ACD3-5D87C0A62B32}" type="sibTrans" cxnId="{BC96E377-465F-4E5C-A804-33C86F73A3C1}">
      <dgm:prSet/>
      <dgm:spPr/>
      <dgm:t>
        <a:bodyPr/>
        <a:lstStyle/>
        <a:p>
          <a:endParaRPr lang="en-US"/>
        </a:p>
      </dgm:t>
    </dgm:pt>
    <dgm:pt modelId="{A5C55FF0-1A43-405A-8D1D-4F90452CB5B7}">
      <dgm:prSet custT="1"/>
      <dgm:spPr/>
      <dgm:t>
        <a:bodyPr/>
        <a:lstStyle/>
        <a:p>
          <a:r>
            <a:rPr lang="en-US" sz="3200" dirty="0"/>
            <a:t>40 International College Student Teams </a:t>
          </a:r>
        </a:p>
      </dgm:t>
    </dgm:pt>
    <dgm:pt modelId="{78519D6B-473E-4975-9D6E-4C6774276FF5}" type="parTrans" cxnId="{52DF0CC9-2E79-49B7-B654-EFD2F1879673}">
      <dgm:prSet/>
      <dgm:spPr/>
      <dgm:t>
        <a:bodyPr/>
        <a:lstStyle/>
        <a:p>
          <a:endParaRPr lang="en-US"/>
        </a:p>
      </dgm:t>
    </dgm:pt>
    <dgm:pt modelId="{7D8C2FB2-C6C0-4058-B201-4BBA984E3D7B}" type="sibTrans" cxnId="{52DF0CC9-2E79-49B7-B654-EFD2F1879673}">
      <dgm:prSet/>
      <dgm:spPr/>
      <dgm:t>
        <a:bodyPr/>
        <a:lstStyle/>
        <a:p>
          <a:endParaRPr lang="en-US"/>
        </a:p>
      </dgm:t>
    </dgm:pt>
    <dgm:pt modelId="{7A504029-5A42-43A9-92B4-109180FE4CC8}" type="pres">
      <dgm:prSet presAssocID="{7DF0C628-2C4D-44B9-8FD8-FAB4EFFAEB3E}" presName="root" presStyleCnt="0">
        <dgm:presLayoutVars>
          <dgm:dir/>
          <dgm:resizeHandles val="exact"/>
        </dgm:presLayoutVars>
      </dgm:prSet>
      <dgm:spPr/>
    </dgm:pt>
    <dgm:pt modelId="{D4E2311A-830D-4D7A-AE28-0E736FF7A28D}" type="pres">
      <dgm:prSet presAssocID="{649C7563-ABC8-408C-9300-C45C2E9DA787}" presName="compNode" presStyleCnt="0"/>
      <dgm:spPr/>
    </dgm:pt>
    <dgm:pt modelId="{EEE1862D-EEBF-4592-A241-74A8C1F96994}" type="pres">
      <dgm:prSet presAssocID="{649C7563-ABC8-408C-9300-C45C2E9DA787}" presName="bgRect" presStyleLbl="bgShp" presStyleIdx="0" presStyleCnt="2"/>
      <dgm:spPr/>
    </dgm:pt>
    <dgm:pt modelId="{0AE387BA-CFBF-4138-A34D-B39558C8229F}" type="pres">
      <dgm:prSet presAssocID="{649C7563-ABC8-408C-9300-C45C2E9DA78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67CA8D9-4DBD-42E8-8BFF-EA888D627D49}" type="pres">
      <dgm:prSet presAssocID="{649C7563-ABC8-408C-9300-C45C2E9DA787}" presName="spaceRect" presStyleCnt="0"/>
      <dgm:spPr/>
    </dgm:pt>
    <dgm:pt modelId="{4C9EEA04-6211-4DED-B26D-9C9042D2DCFF}" type="pres">
      <dgm:prSet presAssocID="{649C7563-ABC8-408C-9300-C45C2E9DA787}" presName="parTx" presStyleLbl="revTx" presStyleIdx="0" presStyleCnt="4">
        <dgm:presLayoutVars>
          <dgm:chMax val="0"/>
          <dgm:chPref val="0"/>
        </dgm:presLayoutVars>
      </dgm:prSet>
      <dgm:spPr/>
    </dgm:pt>
    <dgm:pt modelId="{3EED4D20-87CF-45CC-AFF1-8F289CE1604B}" type="pres">
      <dgm:prSet presAssocID="{649C7563-ABC8-408C-9300-C45C2E9DA787}" presName="desTx" presStyleLbl="revTx" presStyleIdx="1" presStyleCnt="4" custScaleX="101025">
        <dgm:presLayoutVars/>
      </dgm:prSet>
      <dgm:spPr/>
    </dgm:pt>
    <dgm:pt modelId="{5574F3FE-0F95-488A-88A9-66CF2A0F4711}" type="pres">
      <dgm:prSet presAssocID="{DCDED859-F339-42B0-BE32-A0F74BBD27FF}" presName="sibTrans" presStyleCnt="0"/>
      <dgm:spPr/>
    </dgm:pt>
    <dgm:pt modelId="{D9C4C3A5-7A0E-448A-98A8-D3F6A86244B0}" type="pres">
      <dgm:prSet presAssocID="{6DE6D9CF-BA0B-43A3-8245-EA5459B9623E}" presName="compNode" presStyleCnt="0"/>
      <dgm:spPr/>
    </dgm:pt>
    <dgm:pt modelId="{311C5D26-EFA4-4023-AEC5-EC1688D1AD3C}" type="pres">
      <dgm:prSet presAssocID="{6DE6D9CF-BA0B-43A3-8245-EA5459B9623E}" presName="bgRect" presStyleLbl="bgShp" presStyleIdx="1" presStyleCnt="2"/>
      <dgm:spPr/>
    </dgm:pt>
    <dgm:pt modelId="{E1C2B441-E26E-4FB0-B57C-A0AB0143E764}" type="pres">
      <dgm:prSet presAssocID="{6DE6D9CF-BA0B-43A3-8245-EA5459B962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7227B68-7141-440F-9BEB-FEA22D0B8031}" type="pres">
      <dgm:prSet presAssocID="{6DE6D9CF-BA0B-43A3-8245-EA5459B9623E}" presName="spaceRect" presStyleCnt="0"/>
      <dgm:spPr/>
    </dgm:pt>
    <dgm:pt modelId="{5ED9EE67-F554-42E0-86BA-A1C3D5173B0B}" type="pres">
      <dgm:prSet presAssocID="{6DE6D9CF-BA0B-43A3-8245-EA5459B9623E}" presName="parTx" presStyleLbl="revTx" presStyleIdx="2" presStyleCnt="4">
        <dgm:presLayoutVars>
          <dgm:chMax val="0"/>
          <dgm:chPref val="0"/>
        </dgm:presLayoutVars>
      </dgm:prSet>
      <dgm:spPr/>
    </dgm:pt>
    <dgm:pt modelId="{228DC03D-BD70-411D-A145-1BBD0E1C4095}" type="pres">
      <dgm:prSet presAssocID="{6DE6D9CF-BA0B-43A3-8245-EA5459B9623E}" presName="desTx" presStyleLbl="revTx" presStyleIdx="3" presStyleCnt="4">
        <dgm:presLayoutVars/>
      </dgm:prSet>
      <dgm:spPr/>
    </dgm:pt>
  </dgm:ptLst>
  <dgm:cxnLst>
    <dgm:cxn modelId="{9C707B11-0503-45B5-842D-5AF145A2CE1E}" type="presOf" srcId="{A5C55FF0-1A43-405A-8D1D-4F90452CB5B7}" destId="{228DC03D-BD70-411D-A145-1BBD0E1C4095}" srcOrd="0" destOrd="0" presId="urn:microsoft.com/office/officeart/2018/2/layout/IconVerticalSolidList"/>
    <dgm:cxn modelId="{4E7DCC15-3290-4230-8D42-8BB4C1C62DF7}" srcId="{7DF0C628-2C4D-44B9-8FD8-FAB4EFFAEB3E}" destId="{649C7563-ABC8-408C-9300-C45C2E9DA787}" srcOrd="0" destOrd="0" parTransId="{0004126E-C6A4-4B77-B17B-55853EF10CEE}" sibTransId="{DCDED859-F339-42B0-BE32-A0F74BBD27FF}"/>
    <dgm:cxn modelId="{02045C1B-AB14-4B53-A784-80327069B558}" type="presOf" srcId="{6DE6D9CF-BA0B-43A3-8245-EA5459B9623E}" destId="{5ED9EE67-F554-42E0-86BA-A1C3D5173B0B}" srcOrd="0" destOrd="0" presId="urn:microsoft.com/office/officeart/2018/2/layout/IconVerticalSolidList"/>
    <dgm:cxn modelId="{BC96E377-465F-4E5C-A804-33C86F73A3C1}" srcId="{7DF0C628-2C4D-44B9-8FD8-FAB4EFFAEB3E}" destId="{6DE6D9CF-BA0B-43A3-8245-EA5459B9623E}" srcOrd="1" destOrd="0" parTransId="{EFF5908F-8A34-48C7-ADBB-880D6BD05555}" sibTransId="{DA3E60A4-4CF5-4746-ACD3-5D87C0A62B32}"/>
    <dgm:cxn modelId="{A447C47A-7160-4535-A928-F5095D835404}" type="presOf" srcId="{649C7563-ABC8-408C-9300-C45C2E9DA787}" destId="{4C9EEA04-6211-4DED-B26D-9C9042D2DCFF}" srcOrd="0" destOrd="0" presId="urn:microsoft.com/office/officeart/2018/2/layout/IconVerticalSolidList"/>
    <dgm:cxn modelId="{F5CB1D84-5028-49F0-A9A3-1F17600DE917}" type="presOf" srcId="{7DF0C628-2C4D-44B9-8FD8-FAB4EFFAEB3E}" destId="{7A504029-5A42-43A9-92B4-109180FE4CC8}" srcOrd="0" destOrd="0" presId="urn:microsoft.com/office/officeart/2018/2/layout/IconVerticalSolidList"/>
    <dgm:cxn modelId="{CCBE7289-5966-40F1-ACBB-F1488387F660}" srcId="{649C7563-ABC8-408C-9300-C45C2E9DA787}" destId="{7F0B42C3-D931-41FF-A2A6-48424C923937}" srcOrd="0" destOrd="0" parTransId="{89F8CE06-671B-46BD-A3D4-5A07AF57DDD8}" sibTransId="{0E82B053-DA4E-4A56-8BE8-B9BC226FBD13}"/>
    <dgm:cxn modelId="{52DF0CC9-2E79-49B7-B654-EFD2F1879673}" srcId="{6DE6D9CF-BA0B-43A3-8245-EA5459B9623E}" destId="{A5C55FF0-1A43-405A-8D1D-4F90452CB5B7}" srcOrd="0" destOrd="0" parTransId="{78519D6B-473E-4975-9D6E-4C6774276FF5}" sibTransId="{7D8C2FB2-C6C0-4058-B201-4BBA984E3D7B}"/>
    <dgm:cxn modelId="{4C1F23F4-31F6-4410-82B1-15921A400343}" type="presOf" srcId="{7F0B42C3-D931-41FF-A2A6-48424C923937}" destId="{3EED4D20-87CF-45CC-AFF1-8F289CE1604B}" srcOrd="0" destOrd="0" presId="urn:microsoft.com/office/officeart/2018/2/layout/IconVerticalSolidList"/>
    <dgm:cxn modelId="{F81C71F4-B43D-402C-ABD1-2CBE6BA3E3D0}" type="presParOf" srcId="{7A504029-5A42-43A9-92B4-109180FE4CC8}" destId="{D4E2311A-830D-4D7A-AE28-0E736FF7A28D}" srcOrd="0" destOrd="0" presId="urn:microsoft.com/office/officeart/2018/2/layout/IconVerticalSolidList"/>
    <dgm:cxn modelId="{B71C704D-A9E4-47C8-921A-E14363436772}" type="presParOf" srcId="{D4E2311A-830D-4D7A-AE28-0E736FF7A28D}" destId="{EEE1862D-EEBF-4592-A241-74A8C1F96994}" srcOrd="0" destOrd="0" presId="urn:microsoft.com/office/officeart/2018/2/layout/IconVerticalSolidList"/>
    <dgm:cxn modelId="{CD200C26-A184-46FE-9A10-67A89A7C5D1D}" type="presParOf" srcId="{D4E2311A-830D-4D7A-AE28-0E736FF7A28D}" destId="{0AE387BA-CFBF-4138-A34D-B39558C8229F}" srcOrd="1" destOrd="0" presId="urn:microsoft.com/office/officeart/2018/2/layout/IconVerticalSolidList"/>
    <dgm:cxn modelId="{5AAC486B-CECC-43DE-B1F5-E00EFE39A086}" type="presParOf" srcId="{D4E2311A-830D-4D7A-AE28-0E736FF7A28D}" destId="{767CA8D9-4DBD-42E8-8BFF-EA888D627D49}" srcOrd="2" destOrd="0" presId="urn:microsoft.com/office/officeart/2018/2/layout/IconVerticalSolidList"/>
    <dgm:cxn modelId="{BB217EF6-649C-42FC-A1C9-E90DD828E9FE}" type="presParOf" srcId="{D4E2311A-830D-4D7A-AE28-0E736FF7A28D}" destId="{4C9EEA04-6211-4DED-B26D-9C9042D2DCFF}" srcOrd="3" destOrd="0" presId="urn:microsoft.com/office/officeart/2018/2/layout/IconVerticalSolidList"/>
    <dgm:cxn modelId="{A284E4F3-78A0-4B8D-9118-24F255959B5B}" type="presParOf" srcId="{D4E2311A-830D-4D7A-AE28-0E736FF7A28D}" destId="{3EED4D20-87CF-45CC-AFF1-8F289CE1604B}" srcOrd="4" destOrd="0" presId="urn:microsoft.com/office/officeart/2018/2/layout/IconVerticalSolidList"/>
    <dgm:cxn modelId="{65973491-BCF9-4541-9704-86A2E050C6FA}" type="presParOf" srcId="{7A504029-5A42-43A9-92B4-109180FE4CC8}" destId="{5574F3FE-0F95-488A-88A9-66CF2A0F4711}" srcOrd="1" destOrd="0" presId="urn:microsoft.com/office/officeart/2018/2/layout/IconVerticalSolidList"/>
    <dgm:cxn modelId="{E28EE8E5-B392-4F1F-A8C2-9FD73B1153AD}" type="presParOf" srcId="{7A504029-5A42-43A9-92B4-109180FE4CC8}" destId="{D9C4C3A5-7A0E-448A-98A8-D3F6A86244B0}" srcOrd="2" destOrd="0" presId="urn:microsoft.com/office/officeart/2018/2/layout/IconVerticalSolidList"/>
    <dgm:cxn modelId="{F5507E6B-8A2E-4B59-8548-DD7D9BE245A5}" type="presParOf" srcId="{D9C4C3A5-7A0E-448A-98A8-D3F6A86244B0}" destId="{311C5D26-EFA4-4023-AEC5-EC1688D1AD3C}" srcOrd="0" destOrd="0" presId="urn:microsoft.com/office/officeart/2018/2/layout/IconVerticalSolidList"/>
    <dgm:cxn modelId="{ECF43910-8F43-47EA-8A14-61FBBAAB0B29}" type="presParOf" srcId="{D9C4C3A5-7A0E-448A-98A8-D3F6A86244B0}" destId="{E1C2B441-E26E-4FB0-B57C-A0AB0143E764}" srcOrd="1" destOrd="0" presId="urn:microsoft.com/office/officeart/2018/2/layout/IconVerticalSolidList"/>
    <dgm:cxn modelId="{0F8D63EC-0F82-464A-AC3F-F4C4FB66C8FD}" type="presParOf" srcId="{D9C4C3A5-7A0E-448A-98A8-D3F6A86244B0}" destId="{67227B68-7141-440F-9BEB-FEA22D0B8031}" srcOrd="2" destOrd="0" presId="urn:microsoft.com/office/officeart/2018/2/layout/IconVerticalSolidList"/>
    <dgm:cxn modelId="{1BB98B58-24CE-49AE-83AD-0B5364073A76}" type="presParOf" srcId="{D9C4C3A5-7A0E-448A-98A8-D3F6A86244B0}" destId="{5ED9EE67-F554-42E0-86BA-A1C3D5173B0B}" srcOrd="3" destOrd="0" presId="urn:microsoft.com/office/officeart/2018/2/layout/IconVerticalSolidList"/>
    <dgm:cxn modelId="{4808F867-8C81-423D-8B88-EA62F794B8B2}" type="presParOf" srcId="{D9C4C3A5-7A0E-448A-98A8-D3F6A86244B0}" destId="{228DC03D-BD70-411D-A145-1BBD0E1C409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1862D-EEBF-4592-A241-74A8C1F96994}">
      <dsp:nvSpPr>
        <dsp:cNvPr id="0" name=""/>
        <dsp:cNvSpPr/>
      </dsp:nvSpPr>
      <dsp:spPr>
        <a:xfrm>
          <a:off x="-4627" y="1548483"/>
          <a:ext cx="11490866" cy="28247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387BA-CFBF-4138-A34D-B39558C8229F}">
      <dsp:nvSpPr>
        <dsp:cNvPr id="0" name=""/>
        <dsp:cNvSpPr/>
      </dsp:nvSpPr>
      <dsp:spPr>
        <a:xfrm>
          <a:off x="849845" y="2184041"/>
          <a:ext cx="1553587" cy="155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EEA04-6211-4DED-B26D-9C9042D2DCFF}">
      <dsp:nvSpPr>
        <dsp:cNvPr id="0" name=""/>
        <dsp:cNvSpPr/>
      </dsp:nvSpPr>
      <dsp:spPr>
        <a:xfrm>
          <a:off x="3257906" y="1548483"/>
          <a:ext cx="5170889" cy="28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48" tIns="298948" rIns="298948" bIns="298948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DefCon Conference:</a:t>
          </a:r>
        </a:p>
      </dsp:txBody>
      <dsp:txXfrm>
        <a:off x="3257906" y="1548483"/>
        <a:ext cx="5170889" cy="2824704"/>
      </dsp:txXfrm>
    </dsp:sp>
    <dsp:sp modelId="{3EED4D20-87CF-45CC-AFF1-8F289CE1604B}">
      <dsp:nvSpPr>
        <dsp:cNvPr id="0" name=""/>
        <dsp:cNvSpPr/>
      </dsp:nvSpPr>
      <dsp:spPr>
        <a:xfrm>
          <a:off x="8413159" y="1548483"/>
          <a:ext cx="3082334" cy="28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48" tIns="298948" rIns="298948" bIns="298948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211 Cybersecurity professionals participated</a:t>
          </a:r>
        </a:p>
      </dsp:txBody>
      <dsp:txXfrm>
        <a:off x="8413159" y="1548483"/>
        <a:ext cx="3082334" cy="2824704"/>
      </dsp:txXfrm>
    </dsp:sp>
    <dsp:sp modelId="{311C5D26-EFA4-4023-AEC5-EC1688D1AD3C}">
      <dsp:nvSpPr>
        <dsp:cNvPr id="0" name=""/>
        <dsp:cNvSpPr/>
      </dsp:nvSpPr>
      <dsp:spPr>
        <a:xfrm>
          <a:off x="-4627" y="5079364"/>
          <a:ext cx="11490866" cy="28247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2B441-E26E-4FB0-B57C-A0AB0143E764}">
      <dsp:nvSpPr>
        <dsp:cNvPr id="0" name=""/>
        <dsp:cNvSpPr/>
      </dsp:nvSpPr>
      <dsp:spPr>
        <a:xfrm>
          <a:off x="849845" y="5714922"/>
          <a:ext cx="1553587" cy="155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9EE67-F554-42E0-86BA-A1C3D5173B0B}">
      <dsp:nvSpPr>
        <dsp:cNvPr id="0" name=""/>
        <dsp:cNvSpPr/>
      </dsp:nvSpPr>
      <dsp:spPr>
        <a:xfrm>
          <a:off x="3257906" y="5079364"/>
          <a:ext cx="5170889" cy="28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48" tIns="298948" rIns="298948" bIns="298948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Aviation ISAC Summit: </a:t>
          </a:r>
        </a:p>
      </dsp:txBody>
      <dsp:txXfrm>
        <a:off x="3257906" y="5079364"/>
        <a:ext cx="5170889" cy="2824704"/>
      </dsp:txXfrm>
    </dsp:sp>
    <dsp:sp modelId="{228DC03D-BD70-411D-A145-1BBD0E1C4095}">
      <dsp:nvSpPr>
        <dsp:cNvPr id="0" name=""/>
        <dsp:cNvSpPr/>
      </dsp:nvSpPr>
      <dsp:spPr>
        <a:xfrm>
          <a:off x="8428795" y="5079364"/>
          <a:ext cx="3051060" cy="28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948" tIns="298948" rIns="298948" bIns="298948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40 International College Student Teams </a:t>
          </a:r>
        </a:p>
      </dsp:txBody>
      <dsp:txXfrm>
        <a:off x="8428795" y="5079364"/>
        <a:ext cx="3051060" cy="2824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 ISAC Cybersecurity Competition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Sierra McConnell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1078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5EAF-6787-49FC-B66C-FAD331B4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903" y="658368"/>
            <a:ext cx="1250384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10800" dirty="0"/>
              <a:t>Introduction </a:t>
            </a:r>
          </a:p>
        </p:txBody>
      </p:sp>
      <p:pic>
        <p:nvPicPr>
          <p:cNvPr id="6" name="Content Placeholder 5" descr="A picture containing person, person, smiling, lady&#10;&#10;Description automatically generated">
            <a:extLst>
              <a:ext uri="{FF2B5EF4-FFF2-40B4-BE49-F238E27FC236}">
                <a16:creationId xmlns:a16="http://schemas.microsoft.com/office/drawing/2014/main" id="{04EC3CD2-E915-4437-B783-DDC38E27D5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809" r="12308" b="-1"/>
          <a:stretch/>
        </p:blipFill>
        <p:spPr>
          <a:xfrm>
            <a:off x="2" y="10"/>
            <a:ext cx="9315900" cy="13715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6903" y="4749894"/>
            <a:ext cx="8488283" cy="36576"/>
          </a:xfrm>
          <a:custGeom>
            <a:avLst/>
            <a:gdLst>
              <a:gd name="connsiteX0" fmla="*/ 0 w 8488283"/>
              <a:gd name="connsiteY0" fmla="*/ 0 h 36576"/>
              <a:gd name="connsiteX1" fmla="*/ 737828 w 8488283"/>
              <a:gd name="connsiteY1" fmla="*/ 0 h 36576"/>
              <a:gd name="connsiteX2" fmla="*/ 1560538 w 8488283"/>
              <a:gd name="connsiteY2" fmla="*/ 0 h 36576"/>
              <a:gd name="connsiteX3" fmla="*/ 1958835 w 8488283"/>
              <a:gd name="connsiteY3" fmla="*/ 0 h 36576"/>
              <a:gd name="connsiteX4" fmla="*/ 2526897 w 8488283"/>
              <a:gd name="connsiteY4" fmla="*/ 0 h 36576"/>
              <a:gd name="connsiteX5" fmla="*/ 2925193 w 8488283"/>
              <a:gd name="connsiteY5" fmla="*/ 0 h 36576"/>
              <a:gd name="connsiteX6" fmla="*/ 3578138 w 8488283"/>
              <a:gd name="connsiteY6" fmla="*/ 0 h 36576"/>
              <a:gd name="connsiteX7" fmla="*/ 4146200 w 8488283"/>
              <a:gd name="connsiteY7" fmla="*/ 0 h 36576"/>
              <a:gd name="connsiteX8" fmla="*/ 4884027 w 8488283"/>
              <a:gd name="connsiteY8" fmla="*/ 0 h 36576"/>
              <a:gd name="connsiteX9" fmla="*/ 5706738 w 8488283"/>
              <a:gd name="connsiteY9" fmla="*/ 0 h 36576"/>
              <a:gd name="connsiteX10" fmla="*/ 6359683 w 8488283"/>
              <a:gd name="connsiteY10" fmla="*/ 0 h 36576"/>
              <a:gd name="connsiteX11" fmla="*/ 7182393 w 8488283"/>
              <a:gd name="connsiteY11" fmla="*/ 0 h 36576"/>
              <a:gd name="connsiteX12" fmla="*/ 7835338 w 8488283"/>
              <a:gd name="connsiteY12" fmla="*/ 0 h 36576"/>
              <a:gd name="connsiteX13" fmla="*/ 8488283 w 8488283"/>
              <a:gd name="connsiteY13" fmla="*/ 0 h 36576"/>
              <a:gd name="connsiteX14" fmla="*/ 8488283 w 8488283"/>
              <a:gd name="connsiteY14" fmla="*/ 36576 h 36576"/>
              <a:gd name="connsiteX15" fmla="*/ 7835338 w 8488283"/>
              <a:gd name="connsiteY15" fmla="*/ 36576 h 36576"/>
              <a:gd name="connsiteX16" fmla="*/ 7352159 w 8488283"/>
              <a:gd name="connsiteY16" fmla="*/ 36576 h 36576"/>
              <a:gd name="connsiteX17" fmla="*/ 6953863 w 8488283"/>
              <a:gd name="connsiteY17" fmla="*/ 36576 h 36576"/>
              <a:gd name="connsiteX18" fmla="*/ 6385801 w 8488283"/>
              <a:gd name="connsiteY18" fmla="*/ 36576 h 36576"/>
              <a:gd name="connsiteX19" fmla="*/ 5732856 w 8488283"/>
              <a:gd name="connsiteY19" fmla="*/ 36576 h 36576"/>
              <a:gd name="connsiteX20" fmla="*/ 5164794 w 8488283"/>
              <a:gd name="connsiteY20" fmla="*/ 36576 h 36576"/>
              <a:gd name="connsiteX21" fmla="*/ 4681615 w 8488283"/>
              <a:gd name="connsiteY21" fmla="*/ 36576 h 36576"/>
              <a:gd name="connsiteX22" fmla="*/ 3858904 w 8488283"/>
              <a:gd name="connsiteY22" fmla="*/ 36576 h 36576"/>
              <a:gd name="connsiteX23" fmla="*/ 3205959 w 8488283"/>
              <a:gd name="connsiteY23" fmla="*/ 36576 h 36576"/>
              <a:gd name="connsiteX24" fmla="*/ 2468132 w 8488283"/>
              <a:gd name="connsiteY24" fmla="*/ 36576 h 36576"/>
              <a:gd name="connsiteX25" fmla="*/ 2069835 w 8488283"/>
              <a:gd name="connsiteY25" fmla="*/ 36576 h 36576"/>
              <a:gd name="connsiteX26" fmla="*/ 1586656 w 8488283"/>
              <a:gd name="connsiteY26" fmla="*/ 36576 h 36576"/>
              <a:gd name="connsiteX27" fmla="*/ 933711 w 8488283"/>
              <a:gd name="connsiteY27" fmla="*/ 36576 h 36576"/>
              <a:gd name="connsiteX28" fmla="*/ 0 w 8488283"/>
              <a:gd name="connsiteY28" fmla="*/ 36576 h 36576"/>
              <a:gd name="connsiteX29" fmla="*/ 0 w 8488283"/>
              <a:gd name="connsiteY29" fmla="*/ 0 h 36576"/>
              <a:gd name="connsiteX0" fmla="*/ 0 w 8488283"/>
              <a:gd name="connsiteY0" fmla="*/ 0 h 36576"/>
              <a:gd name="connsiteX1" fmla="*/ 483179 w 8488283"/>
              <a:gd name="connsiteY1" fmla="*/ 0 h 36576"/>
              <a:gd name="connsiteX2" fmla="*/ 881476 w 8488283"/>
              <a:gd name="connsiteY2" fmla="*/ 0 h 36576"/>
              <a:gd name="connsiteX3" fmla="*/ 1364655 w 8488283"/>
              <a:gd name="connsiteY3" fmla="*/ 0 h 36576"/>
              <a:gd name="connsiteX4" fmla="*/ 2017600 w 8488283"/>
              <a:gd name="connsiteY4" fmla="*/ 0 h 36576"/>
              <a:gd name="connsiteX5" fmla="*/ 2755427 w 8488283"/>
              <a:gd name="connsiteY5" fmla="*/ 0 h 36576"/>
              <a:gd name="connsiteX6" fmla="*/ 3578138 w 8488283"/>
              <a:gd name="connsiteY6" fmla="*/ 0 h 36576"/>
              <a:gd name="connsiteX7" fmla="*/ 4400848 w 8488283"/>
              <a:gd name="connsiteY7" fmla="*/ 0 h 36576"/>
              <a:gd name="connsiteX8" fmla="*/ 4968910 w 8488283"/>
              <a:gd name="connsiteY8" fmla="*/ 0 h 36576"/>
              <a:gd name="connsiteX9" fmla="*/ 5706738 w 8488283"/>
              <a:gd name="connsiteY9" fmla="*/ 0 h 36576"/>
              <a:gd name="connsiteX10" fmla="*/ 6359683 w 8488283"/>
              <a:gd name="connsiteY10" fmla="*/ 0 h 36576"/>
              <a:gd name="connsiteX11" fmla="*/ 6927745 w 8488283"/>
              <a:gd name="connsiteY11" fmla="*/ 0 h 36576"/>
              <a:gd name="connsiteX12" fmla="*/ 7665572 w 8488283"/>
              <a:gd name="connsiteY12" fmla="*/ 0 h 36576"/>
              <a:gd name="connsiteX13" fmla="*/ 8488283 w 8488283"/>
              <a:gd name="connsiteY13" fmla="*/ 0 h 36576"/>
              <a:gd name="connsiteX14" fmla="*/ 8488283 w 8488283"/>
              <a:gd name="connsiteY14" fmla="*/ 36576 h 36576"/>
              <a:gd name="connsiteX15" fmla="*/ 8005104 w 8488283"/>
              <a:gd name="connsiteY15" fmla="*/ 36576 h 36576"/>
              <a:gd name="connsiteX16" fmla="*/ 7182393 w 8488283"/>
              <a:gd name="connsiteY16" fmla="*/ 36576 h 36576"/>
              <a:gd name="connsiteX17" fmla="*/ 6699214 w 8488283"/>
              <a:gd name="connsiteY17" fmla="*/ 36576 h 36576"/>
              <a:gd name="connsiteX18" fmla="*/ 5961386 w 8488283"/>
              <a:gd name="connsiteY18" fmla="*/ 36576 h 36576"/>
              <a:gd name="connsiteX19" fmla="*/ 5563090 w 8488283"/>
              <a:gd name="connsiteY19" fmla="*/ 36576 h 36576"/>
              <a:gd name="connsiteX20" fmla="*/ 4910145 w 8488283"/>
              <a:gd name="connsiteY20" fmla="*/ 36576 h 36576"/>
              <a:gd name="connsiteX21" fmla="*/ 4426966 w 8488283"/>
              <a:gd name="connsiteY21" fmla="*/ 36576 h 36576"/>
              <a:gd name="connsiteX22" fmla="*/ 3604256 w 8488283"/>
              <a:gd name="connsiteY22" fmla="*/ 36576 h 36576"/>
              <a:gd name="connsiteX23" fmla="*/ 3205959 w 8488283"/>
              <a:gd name="connsiteY23" fmla="*/ 36576 h 36576"/>
              <a:gd name="connsiteX24" fmla="*/ 2553014 w 8488283"/>
              <a:gd name="connsiteY24" fmla="*/ 36576 h 36576"/>
              <a:gd name="connsiteX25" fmla="*/ 2154718 w 8488283"/>
              <a:gd name="connsiteY25" fmla="*/ 36576 h 36576"/>
              <a:gd name="connsiteX26" fmla="*/ 1671539 w 8488283"/>
              <a:gd name="connsiteY26" fmla="*/ 36576 h 36576"/>
              <a:gd name="connsiteX27" fmla="*/ 933711 w 8488283"/>
              <a:gd name="connsiteY27" fmla="*/ 36576 h 36576"/>
              <a:gd name="connsiteX28" fmla="*/ 0 w 8488283"/>
              <a:gd name="connsiteY28" fmla="*/ 36576 h 36576"/>
              <a:gd name="connsiteX29" fmla="*/ 0 w 8488283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88283" h="36576" fill="none" extrusionOk="0">
                <a:moveTo>
                  <a:pt x="0" y="0"/>
                </a:moveTo>
                <a:cubicBezTo>
                  <a:pt x="171839" y="31921"/>
                  <a:pt x="493822" y="7965"/>
                  <a:pt x="737828" y="0"/>
                </a:cubicBezTo>
                <a:cubicBezTo>
                  <a:pt x="960337" y="6106"/>
                  <a:pt x="1226430" y="83006"/>
                  <a:pt x="1560538" y="0"/>
                </a:cubicBezTo>
                <a:cubicBezTo>
                  <a:pt x="1859776" y="-35736"/>
                  <a:pt x="1812758" y="-13997"/>
                  <a:pt x="1958835" y="0"/>
                </a:cubicBezTo>
                <a:cubicBezTo>
                  <a:pt x="2108900" y="7821"/>
                  <a:pt x="2288479" y="2618"/>
                  <a:pt x="2526897" y="0"/>
                </a:cubicBezTo>
                <a:cubicBezTo>
                  <a:pt x="2781888" y="-16653"/>
                  <a:pt x="2801336" y="-12494"/>
                  <a:pt x="2925193" y="0"/>
                </a:cubicBezTo>
                <a:cubicBezTo>
                  <a:pt x="3097194" y="-9344"/>
                  <a:pt x="3251404" y="-16009"/>
                  <a:pt x="3578138" y="0"/>
                </a:cubicBezTo>
                <a:cubicBezTo>
                  <a:pt x="3871848" y="-27167"/>
                  <a:pt x="3991862" y="-20542"/>
                  <a:pt x="4146200" y="0"/>
                </a:cubicBezTo>
                <a:cubicBezTo>
                  <a:pt x="4336136" y="62309"/>
                  <a:pt x="4678490" y="37196"/>
                  <a:pt x="4884027" y="0"/>
                </a:cubicBezTo>
                <a:cubicBezTo>
                  <a:pt x="5058248" y="3111"/>
                  <a:pt x="5429231" y="-6570"/>
                  <a:pt x="5706738" y="0"/>
                </a:cubicBezTo>
                <a:cubicBezTo>
                  <a:pt x="6022463" y="-18831"/>
                  <a:pt x="6194070" y="8765"/>
                  <a:pt x="6359683" y="0"/>
                </a:cubicBezTo>
                <a:cubicBezTo>
                  <a:pt x="6454667" y="29706"/>
                  <a:pt x="6898316" y="-34264"/>
                  <a:pt x="7182393" y="0"/>
                </a:cubicBezTo>
                <a:cubicBezTo>
                  <a:pt x="7537021" y="25002"/>
                  <a:pt x="7578412" y="-7171"/>
                  <a:pt x="7835338" y="0"/>
                </a:cubicBezTo>
                <a:cubicBezTo>
                  <a:pt x="8090857" y="16602"/>
                  <a:pt x="8237426" y="23489"/>
                  <a:pt x="8488283" y="0"/>
                </a:cubicBezTo>
                <a:cubicBezTo>
                  <a:pt x="8489777" y="7904"/>
                  <a:pt x="8489650" y="26577"/>
                  <a:pt x="8488283" y="36576"/>
                </a:cubicBezTo>
                <a:cubicBezTo>
                  <a:pt x="8293110" y="57853"/>
                  <a:pt x="7974163" y="78670"/>
                  <a:pt x="7835338" y="36576"/>
                </a:cubicBezTo>
                <a:cubicBezTo>
                  <a:pt x="7700413" y="-3555"/>
                  <a:pt x="7585875" y="9089"/>
                  <a:pt x="7352159" y="36576"/>
                </a:cubicBezTo>
                <a:cubicBezTo>
                  <a:pt x="7165625" y="75130"/>
                  <a:pt x="7058009" y="61666"/>
                  <a:pt x="6953863" y="36576"/>
                </a:cubicBezTo>
                <a:cubicBezTo>
                  <a:pt x="6838740" y="30285"/>
                  <a:pt x="6564955" y="33596"/>
                  <a:pt x="6385801" y="36576"/>
                </a:cubicBezTo>
                <a:cubicBezTo>
                  <a:pt x="6178919" y="28836"/>
                  <a:pt x="6010140" y="76774"/>
                  <a:pt x="5732856" y="36576"/>
                </a:cubicBezTo>
                <a:cubicBezTo>
                  <a:pt x="5471352" y="8838"/>
                  <a:pt x="5420265" y="27055"/>
                  <a:pt x="5164794" y="36576"/>
                </a:cubicBezTo>
                <a:cubicBezTo>
                  <a:pt x="4903980" y="45430"/>
                  <a:pt x="4917901" y="18496"/>
                  <a:pt x="4681615" y="36576"/>
                </a:cubicBezTo>
                <a:cubicBezTo>
                  <a:pt x="4427029" y="21635"/>
                  <a:pt x="4042105" y="9375"/>
                  <a:pt x="3858904" y="36576"/>
                </a:cubicBezTo>
                <a:cubicBezTo>
                  <a:pt x="3623578" y="89457"/>
                  <a:pt x="3459470" y="-5638"/>
                  <a:pt x="3205959" y="36576"/>
                </a:cubicBezTo>
                <a:cubicBezTo>
                  <a:pt x="2964584" y="77756"/>
                  <a:pt x="2648742" y="89417"/>
                  <a:pt x="2468132" y="36576"/>
                </a:cubicBezTo>
                <a:cubicBezTo>
                  <a:pt x="2254732" y="23093"/>
                  <a:pt x="2201866" y="33132"/>
                  <a:pt x="2069835" y="36576"/>
                </a:cubicBezTo>
                <a:cubicBezTo>
                  <a:pt x="1953201" y="11474"/>
                  <a:pt x="1680405" y="36303"/>
                  <a:pt x="1586656" y="36576"/>
                </a:cubicBezTo>
                <a:cubicBezTo>
                  <a:pt x="1462092" y="39775"/>
                  <a:pt x="1076952" y="40765"/>
                  <a:pt x="933711" y="36576"/>
                </a:cubicBezTo>
                <a:cubicBezTo>
                  <a:pt x="779893" y="81390"/>
                  <a:pt x="268917" y="38357"/>
                  <a:pt x="0" y="36576"/>
                </a:cubicBezTo>
                <a:cubicBezTo>
                  <a:pt x="-451" y="20298"/>
                  <a:pt x="1478" y="18086"/>
                  <a:pt x="0" y="0"/>
                </a:cubicBezTo>
                <a:close/>
              </a:path>
              <a:path w="8488283" h="36576" stroke="0" extrusionOk="0">
                <a:moveTo>
                  <a:pt x="0" y="0"/>
                </a:moveTo>
                <a:cubicBezTo>
                  <a:pt x="234736" y="-18041"/>
                  <a:pt x="254088" y="-11776"/>
                  <a:pt x="483179" y="0"/>
                </a:cubicBezTo>
                <a:cubicBezTo>
                  <a:pt x="711765" y="9227"/>
                  <a:pt x="706333" y="17562"/>
                  <a:pt x="881476" y="0"/>
                </a:cubicBezTo>
                <a:cubicBezTo>
                  <a:pt x="1082669" y="6128"/>
                  <a:pt x="1236353" y="-14978"/>
                  <a:pt x="1364655" y="0"/>
                </a:cubicBezTo>
                <a:cubicBezTo>
                  <a:pt x="1499504" y="55783"/>
                  <a:pt x="1869112" y="-38485"/>
                  <a:pt x="2017600" y="0"/>
                </a:cubicBezTo>
                <a:cubicBezTo>
                  <a:pt x="2159659" y="28597"/>
                  <a:pt x="2452755" y="-33331"/>
                  <a:pt x="2755427" y="0"/>
                </a:cubicBezTo>
                <a:cubicBezTo>
                  <a:pt x="3072900" y="-8992"/>
                  <a:pt x="3378455" y="-21266"/>
                  <a:pt x="3578138" y="0"/>
                </a:cubicBezTo>
                <a:cubicBezTo>
                  <a:pt x="3777669" y="-734"/>
                  <a:pt x="4001534" y="31656"/>
                  <a:pt x="4400848" y="0"/>
                </a:cubicBezTo>
                <a:cubicBezTo>
                  <a:pt x="4794994" y="11254"/>
                  <a:pt x="4847250" y="-2744"/>
                  <a:pt x="4968910" y="0"/>
                </a:cubicBezTo>
                <a:cubicBezTo>
                  <a:pt x="5088715" y="22432"/>
                  <a:pt x="5458576" y="-6010"/>
                  <a:pt x="5706738" y="0"/>
                </a:cubicBezTo>
                <a:cubicBezTo>
                  <a:pt x="5983290" y="19035"/>
                  <a:pt x="6126571" y="32384"/>
                  <a:pt x="6359683" y="0"/>
                </a:cubicBezTo>
                <a:cubicBezTo>
                  <a:pt x="6609428" y="-32798"/>
                  <a:pt x="6776928" y="-2309"/>
                  <a:pt x="6927745" y="0"/>
                </a:cubicBezTo>
                <a:cubicBezTo>
                  <a:pt x="7007544" y="14723"/>
                  <a:pt x="7376008" y="30961"/>
                  <a:pt x="7665572" y="0"/>
                </a:cubicBezTo>
                <a:cubicBezTo>
                  <a:pt x="7970454" y="21912"/>
                  <a:pt x="8071097" y="-36246"/>
                  <a:pt x="8488283" y="0"/>
                </a:cubicBezTo>
                <a:cubicBezTo>
                  <a:pt x="8486477" y="11475"/>
                  <a:pt x="8486191" y="22933"/>
                  <a:pt x="8488283" y="36576"/>
                </a:cubicBezTo>
                <a:cubicBezTo>
                  <a:pt x="8391449" y="39782"/>
                  <a:pt x="8181159" y="61269"/>
                  <a:pt x="8005104" y="36576"/>
                </a:cubicBezTo>
                <a:cubicBezTo>
                  <a:pt x="7755635" y="39818"/>
                  <a:pt x="7553818" y="-36369"/>
                  <a:pt x="7182393" y="36576"/>
                </a:cubicBezTo>
                <a:cubicBezTo>
                  <a:pt x="6763008" y="56368"/>
                  <a:pt x="6880999" y="19029"/>
                  <a:pt x="6699214" y="36576"/>
                </a:cubicBezTo>
                <a:cubicBezTo>
                  <a:pt x="6493691" y="53235"/>
                  <a:pt x="6142288" y="501"/>
                  <a:pt x="5961386" y="36576"/>
                </a:cubicBezTo>
                <a:cubicBezTo>
                  <a:pt x="5782133" y="25368"/>
                  <a:pt x="5684542" y="46991"/>
                  <a:pt x="5563090" y="36576"/>
                </a:cubicBezTo>
                <a:cubicBezTo>
                  <a:pt x="5453530" y="-14926"/>
                  <a:pt x="5201083" y="52249"/>
                  <a:pt x="4910145" y="36576"/>
                </a:cubicBezTo>
                <a:cubicBezTo>
                  <a:pt x="4614505" y="64309"/>
                  <a:pt x="4581100" y="43400"/>
                  <a:pt x="4426966" y="36576"/>
                </a:cubicBezTo>
                <a:cubicBezTo>
                  <a:pt x="4338372" y="20493"/>
                  <a:pt x="3996523" y="54683"/>
                  <a:pt x="3604256" y="36576"/>
                </a:cubicBezTo>
                <a:cubicBezTo>
                  <a:pt x="3229735" y="26254"/>
                  <a:pt x="3320994" y="45350"/>
                  <a:pt x="3205959" y="36576"/>
                </a:cubicBezTo>
                <a:cubicBezTo>
                  <a:pt x="3069361" y="33549"/>
                  <a:pt x="2782271" y="-1261"/>
                  <a:pt x="2553014" y="36576"/>
                </a:cubicBezTo>
                <a:cubicBezTo>
                  <a:pt x="2290329" y="56281"/>
                  <a:pt x="2310949" y="21939"/>
                  <a:pt x="2154718" y="36576"/>
                </a:cubicBezTo>
                <a:cubicBezTo>
                  <a:pt x="1979974" y="26485"/>
                  <a:pt x="1895726" y="22271"/>
                  <a:pt x="1671539" y="36576"/>
                </a:cubicBezTo>
                <a:cubicBezTo>
                  <a:pt x="1432588" y="47355"/>
                  <a:pt x="1229108" y="13604"/>
                  <a:pt x="933711" y="36576"/>
                </a:cubicBezTo>
                <a:cubicBezTo>
                  <a:pt x="674549" y="48873"/>
                  <a:pt x="305685" y="-1635"/>
                  <a:pt x="0" y="36576"/>
                </a:cubicBezTo>
                <a:cubicBezTo>
                  <a:pt x="1615" y="20953"/>
                  <a:pt x="-1950" y="10637"/>
                  <a:pt x="0" y="0"/>
                </a:cubicBezTo>
                <a:close/>
              </a:path>
              <a:path w="8488283" h="36576" fill="none" stroke="0" extrusionOk="0">
                <a:moveTo>
                  <a:pt x="0" y="0"/>
                </a:moveTo>
                <a:cubicBezTo>
                  <a:pt x="172134" y="32897"/>
                  <a:pt x="498220" y="-29673"/>
                  <a:pt x="737828" y="0"/>
                </a:cubicBezTo>
                <a:cubicBezTo>
                  <a:pt x="926697" y="12025"/>
                  <a:pt x="1221344" y="58564"/>
                  <a:pt x="1560538" y="0"/>
                </a:cubicBezTo>
                <a:cubicBezTo>
                  <a:pt x="1862839" y="-38016"/>
                  <a:pt x="1810221" y="-15364"/>
                  <a:pt x="1958835" y="0"/>
                </a:cubicBezTo>
                <a:cubicBezTo>
                  <a:pt x="2129914" y="40747"/>
                  <a:pt x="2309619" y="35854"/>
                  <a:pt x="2526897" y="0"/>
                </a:cubicBezTo>
                <a:cubicBezTo>
                  <a:pt x="2784064" y="-15132"/>
                  <a:pt x="2801277" y="-18070"/>
                  <a:pt x="2925193" y="0"/>
                </a:cubicBezTo>
                <a:cubicBezTo>
                  <a:pt x="3038950" y="-14594"/>
                  <a:pt x="3283168" y="28913"/>
                  <a:pt x="3578138" y="0"/>
                </a:cubicBezTo>
                <a:cubicBezTo>
                  <a:pt x="3874049" y="-4076"/>
                  <a:pt x="3955179" y="-32478"/>
                  <a:pt x="4146200" y="0"/>
                </a:cubicBezTo>
                <a:cubicBezTo>
                  <a:pt x="4298517" y="-5522"/>
                  <a:pt x="4704375" y="18783"/>
                  <a:pt x="4884027" y="0"/>
                </a:cubicBezTo>
                <a:cubicBezTo>
                  <a:pt x="5109343" y="-99049"/>
                  <a:pt x="5380872" y="21235"/>
                  <a:pt x="5706738" y="0"/>
                </a:cubicBezTo>
                <a:cubicBezTo>
                  <a:pt x="6021808" y="-35580"/>
                  <a:pt x="6228869" y="-11541"/>
                  <a:pt x="6359683" y="0"/>
                </a:cubicBezTo>
                <a:cubicBezTo>
                  <a:pt x="6552461" y="21251"/>
                  <a:pt x="6756648" y="-38778"/>
                  <a:pt x="7182393" y="0"/>
                </a:cubicBezTo>
                <a:cubicBezTo>
                  <a:pt x="7543744" y="18826"/>
                  <a:pt x="7567837" y="-8073"/>
                  <a:pt x="7835338" y="0"/>
                </a:cubicBezTo>
                <a:cubicBezTo>
                  <a:pt x="8071114" y="18951"/>
                  <a:pt x="8234702" y="28841"/>
                  <a:pt x="8488283" y="0"/>
                </a:cubicBezTo>
                <a:cubicBezTo>
                  <a:pt x="8489214" y="7284"/>
                  <a:pt x="8488922" y="26540"/>
                  <a:pt x="8488283" y="36576"/>
                </a:cubicBezTo>
                <a:cubicBezTo>
                  <a:pt x="8308890" y="38453"/>
                  <a:pt x="7976531" y="57986"/>
                  <a:pt x="7835338" y="36576"/>
                </a:cubicBezTo>
                <a:cubicBezTo>
                  <a:pt x="7692954" y="-27421"/>
                  <a:pt x="7543787" y="16141"/>
                  <a:pt x="7352159" y="36576"/>
                </a:cubicBezTo>
                <a:cubicBezTo>
                  <a:pt x="7144585" y="78179"/>
                  <a:pt x="7057805" y="24182"/>
                  <a:pt x="6953863" y="36576"/>
                </a:cubicBezTo>
                <a:cubicBezTo>
                  <a:pt x="6824292" y="42012"/>
                  <a:pt x="6555500" y="3332"/>
                  <a:pt x="6385801" y="36576"/>
                </a:cubicBezTo>
                <a:cubicBezTo>
                  <a:pt x="6201396" y="22695"/>
                  <a:pt x="5975956" y="29668"/>
                  <a:pt x="5732856" y="36576"/>
                </a:cubicBezTo>
                <a:cubicBezTo>
                  <a:pt x="5471251" y="6463"/>
                  <a:pt x="5418075" y="22933"/>
                  <a:pt x="5164794" y="36576"/>
                </a:cubicBezTo>
                <a:cubicBezTo>
                  <a:pt x="4908687" y="41997"/>
                  <a:pt x="4919631" y="20762"/>
                  <a:pt x="4681615" y="36576"/>
                </a:cubicBezTo>
                <a:cubicBezTo>
                  <a:pt x="4458537" y="34465"/>
                  <a:pt x="4073916" y="12510"/>
                  <a:pt x="3858904" y="36576"/>
                </a:cubicBezTo>
                <a:cubicBezTo>
                  <a:pt x="3647167" y="60850"/>
                  <a:pt x="3431779" y="29767"/>
                  <a:pt x="3205959" y="36576"/>
                </a:cubicBezTo>
                <a:cubicBezTo>
                  <a:pt x="2901467" y="78029"/>
                  <a:pt x="2687778" y="80208"/>
                  <a:pt x="2468132" y="36576"/>
                </a:cubicBezTo>
                <a:cubicBezTo>
                  <a:pt x="2251136" y="20126"/>
                  <a:pt x="2197458" y="46479"/>
                  <a:pt x="2069835" y="36576"/>
                </a:cubicBezTo>
                <a:cubicBezTo>
                  <a:pt x="1938898" y="36764"/>
                  <a:pt x="1700803" y="35806"/>
                  <a:pt x="1586656" y="36576"/>
                </a:cubicBezTo>
                <a:cubicBezTo>
                  <a:pt x="1494196" y="47597"/>
                  <a:pt x="1089838" y="32944"/>
                  <a:pt x="933711" y="36576"/>
                </a:cubicBezTo>
                <a:cubicBezTo>
                  <a:pt x="769932" y="73100"/>
                  <a:pt x="258694" y="63212"/>
                  <a:pt x="0" y="36576"/>
                </a:cubicBezTo>
                <a:cubicBezTo>
                  <a:pt x="-251" y="20887"/>
                  <a:pt x="1716" y="169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488283"/>
                      <a:gd name="connsiteY0" fmla="*/ 0 h 36576"/>
                      <a:gd name="connsiteX1" fmla="*/ 737828 w 8488283"/>
                      <a:gd name="connsiteY1" fmla="*/ 0 h 36576"/>
                      <a:gd name="connsiteX2" fmla="*/ 1560538 w 8488283"/>
                      <a:gd name="connsiteY2" fmla="*/ 0 h 36576"/>
                      <a:gd name="connsiteX3" fmla="*/ 1958835 w 8488283"/>
                      <a:gd name="connsiteY3" fmla="*/ 0 h 36576"/>
                      <a:gd name="connsiteX4" fmla="*/ 2526897 w 8488283"/>
                      <a:gd name="connsiteY4" fmla="*/ 0 h 36576"/>
                      <a:gd name="connsiteX5" fmla="*/ 2925193 w 8488283"/>
                      <a:gd name="connsiteY5" fmla="*/ 0 h 36576"/>
                      <a:gd name="connsiteX6" fmla="*/ 3578138 w 8488283"/>
                      <a:gd name="connsiteY6" fmla="*/ 0 h 36576"/>
                      <a:gd name="connsiteX7" fmla="*/ 4146200 w 8488283"/>
                      <a:gd name="connsiteY7" fmla="*/ 0 h 36576"/>
                      <a:gd name="connsiteX8" fmla="*/ 4884027 w 8488283"/>
                      <a:gd name="connsiteY8" fmla="*/ 0 h 36576"/>
                      <a:gd name="connsiteX9" fmla="*/ 5706738 w 8488283"/>
                      <a:gd name="connsiteY9" fmla="*/ 0 h 36576"/>
                      <a:gd name="connsiteX10" fmla="*/ 6359683 w 8488283"/>
                      <a:gd name="connsiteY10" fmla="*/ 0 h 36576"/>
                      <a:gd name="connsiteX11" fmla="*/ 7182393 w 8488283"/>
                      <a:gd name="connsiteY11" fmla="*/ 0 h 36576"/>
                      <a:gd name="connsiteX12" fmla="*/ 7835338 w 8488283"/>
                      <a:gd name="connsiteY12" fmla="*/ 0 h 36576"/>
                      <a:gd name="connsiteX13" fmla="*/ 8488283 w 8488283"/>
                      <a:gd name="connsiteY13" fmla="*/ 0 h 36576"/>
                      <a:gd name="connsiteX14" fmla="*/ 8488283 w 8488283"/>
                      <a:gd name="connsiteY14" fmla="*/ 36576 h 36576"/>
                      <a:gd name="connsiteX15" fmla="*/ 7835338 w 8488283"/>
                      <a:gd name="connsiteY15" fmla="*/ 36576 h 36576"/>
                      <a:gd name="connsiteX16" fmla="*/ 7352159 w 8488283"/>
                      <a:gd name="connsiteY16" fmla="*/ 36576 h 36576"/>
                      <a:gd name="connsiteX17" fmla="*/ 6953863 w 8488283"/>
                      <a:gd name="connsiteY17" fmla="*/ 36576 h 36576"/>
                      <a:gd name="connsiteX18" fmla="*/ 6385801 w 8488283"/>
                      <a:gd name="connsiteY18" fmla="*/ 36576 h 36576"/>
                      <a:gd name="connsiteX19" fmla="*/ 5732856 w 8488283"/>
                      <a:gd name="connsiteY19" fmla="*/ 36576 h 36576"/>
                      <a:gd name="connsiteX20" fmla="*/ 5164794 w 8488283"/>
                      <a:gd name="connsiteY20" fmla="*/ 36576 h 36576"/>
                      <a:gd name="connsiteX21" fmla="*/ 4681615 w 8488283"/>
                      <a:gd name="connsiteY21" fmla="*/ 36576 h 36576"/>
                      <a:gd name="connsiteX22" fmla="*/ 3858904 w 8488283"/>
                      <a:gd name="connsiteY22" fmla="*/ 36576 h 36576"/>
                      <a:gd name="connsiteX23" fmla="*/ 3205959 w 8488283"/>
                      <a:gd name="connsiteY23" fmla="*/ 36576 h 36576"/>
                      <a:gd name="connsiteX24" fmla="*/ 2468132 w 8488283"/>
                      <a:gd name="connsiteY24" fmla="*/ 36576 h 36576"/>
                      <a:gd name="connsiteX25" fmla="*/ 2069835 w 8488283"/>
                      <a:gd name="connsiteY25" fmla="*/ 36576 h 36576"/>
                      <a:gd name="connsiteX26" fmla="*/ 1586656 w 8488283"/>
                      <a:gd name="connsiteY26" fmla="*/ 36576 h 36576"/>
                      <a:gd name="connsiteX27" fmla="*/ 933711 w 8488283"/>
                      <a:gd name="connsiteY27" fmla="*/ 36576 h 36576"/>
                      <a:gd name="connsiteX28" fmla="*/ 0 w 8488283"/>
                      <a:gd name="connsiteY28" fmla="*/ 36576 h 36576"/>
                      <a:gd name="connsiteX29" fmla="*/ 0 w 8488283"/>
                      <a:gd name="connsiteY29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488283" h="36576" fill="none" extrusionOk="0">
                        <a:moveTo>
                          <a:pt x="0" y="0"/>
                        </a:moveTo>
                        <a:cubicBezTo>
                          <a:pt x="186877" y="26117"/>
                          <a:pt x="510788" y="-15157"/>
                          <a:pt x="737828" y="0"/>
                        </a:cubicBezTo>
                        <a:cubicBezTo>
                          <a:pt x="964868" y="15157"/>
                          <a:pt x="1262553" y="35768"/>
                          <a:pt x="1560538" y="0"/>
                        </a:cubicBezTo>
                        <a:cubicBezTo>
                          <a:pt x="1858523" y="-35768"/>
                          <a:pt x="1816004" y="-18334"/>
                          <a:pt x="1958835" y="0"/>
                        </a:cubicBezTo>
                        <a:cubicBezTo>
                          <a:pt x="2101666" y="18334"/>
                          <a:pt x="2272617" y="16565"/>
                          <a:pt x="2526897" y="0"/>
                        </a:cubicBezTo>
                        <a:cubicBezTo>
                          <a:pt x="2781177" y="-16565"/>
                          <a:pt x="2801591" y="-12946"/>
                          <a:pt x="2925193" y="0"/>
                        </a:cubicBezTo>
                        <a:cubicBezTo>
                          <a:pt x="3048795" y="12946"/>
                          <a:pt x="3295199" y="7343"/>
                          <a:pt x="3578138" y="0"/>
                        </a:cubicBezTo>
                        <a:cubicBezTo>
                          <a:pt x="3861078" y="-7343"/>
                          <a:pt x="3975218" y="-26405"/>
                          <a:pt x="4146200" y="0"/>
                        </a:cubicBezTo>
                        <a:cubicBezTo>
                          <a:pt x="4317182" y="26405"/>
                          <a:pt x="4699380" y="33065"/>
                          <a:pt x="4884027" y="0"/>
                        </a:cubicBezTo>
                        <a:cubicBezTo>
                          <a:pt x="5068674" y="-33065"/>
                          <a:pt x="5390793" y="29015"/>
                          <a:pt x="5706738" y="0"/>
                        </a:cubicBezTo>
                        <a:cubicBezTo>
                          <a:pt x="6022683" y="-29015"/>
                          <a:pt x="6197100" y="-2752"/>
                          <a:pt x="6359683" y="0"/>
                        </a:cubicBezTo>
                        <a:cubicBezTo>
                          <a:pt x="6522267" y="2752"/>
                          <a:pt x="6828805" y="-19005"/>
                          <a:pt x="7182393" y="0"/>
                        </a:cubicBezTo>
                        <a:cubicBezTo>
                          <a:pt x="7535981" y="19005"/>
                          <a:pt x="7569449" y="-10578"/>
                          <a:pt x="7835338" y="0"/>
                        </a:cubicBezTo>
                        <a:cubicBezTo>
                          <a:pt x="8101227" y="10578"/>
                          <a:pt x="8233094" y="24646"/>
                          <a:pt x="8488283" y="0"/>
                        </a:cubicBezTo>
                        <a:cubicBezTo>
                          <a:pt x="8488861" y="9299"/>
                          <a:pt x="8488883" y="26774"/>
                          <a:pt x="8488283" y="36576"/>
                        </a:cubicBezTo>
                        <a:cubicBezTo>
                          <a:pt x="8311577" y="44658"/>
                          <a:pt x="7974444" y="67578"/>
                          <a:pt x="7835338" y="36576"/>
                        </a:cubicBezTo>
                        <a:cubicBezTo>
                          <a:pt x="7696232" y="5574"/>
                          <a:pt x="7549851" y="14599"/>
                          <a:pt x="7352159" y="36576"/>
                        </a:cubicBezTo>
                        <a:cubicBezTo>
                          <a:pt x="7154467" y="58553"/>
                          <a:pt x="7064003" y="44524"/>
                          <a:pt x="6953863" y="36576"/>
                        </a:cubicBezTo>
                        <a:cubicBezTo>
                          <a:pt x="6843723" y="28628"/>
                          <a:pt x="6552870" y="11254"/>
                          <a:pt x="6385801" y="36576"/>
                        </a:cubicBezTo>
                        <a:cubicBezTo>
                          <a:pt x="6218732" y="61898"/>
                          <a:pt x="5992482" y="63242"/>
                          <a:pt x="5732856" y="36576"/>
                        </a:cubicBezTo>
                        <a:cubicBezTo>
                          <a:pt x="5473231" y="9910"/>
                          <a:pt x="5424049" y="29596"/>
                          <a:pt x="5164794" y="36576"/>
                        </a:cubicBezTo>
                        <a:cubicBezTo>
                          <a:pt x="4905539" y="43556"/>
                          <a:pt x="4919566" y="21364"/>
                          <a:pt x="4681615" y="36576"/>
                        </a:cubicBezTo>
                        <a:cubicBezTo>
                          <a:pt x="4443664" y="51788"/>
                          <a:pt x="4071821" y="7699"/>
                          <a:pt x="3858904" y="36576"/>
                        </a:cubicBezTo>
                        <a:cubicBezTo>
                          <a:pt x="3645987" y="65453"/>
                          <a:pt x="3467322" y="22851"/>
                          <a:pt x="3205959" y="36576"/>
                        </a:cubicBezTo>
                        <a:cubicBezTo>
                          <a:pt x="2944597" y="50301"/>
                          <a:pt x="2682856" y="50971"/>
                          <a:pt x="2468132" y="36576"/>
                        </a:cubicBezTo>
                        <a:cubicBezTo>
                          <a:pt x="2253408" y="22181"/>
                          <a:pt x="2195883" y="47065"/>
                          <a:pt x="2069835" y="36576"/>
                        </a:cubicBezTo>
                        <a:cubicBezTo>
                          <a:pt x="1943787" y="26087"/>
                          <a:pt x="1684121" y="26905"/>
                          <a:pt x="1586656" y="36576"/>
                        </a:cubicBezTo>
                        <a:cubicBezTo>
                          <a:pt x="1489191" y="46247"/>
                          <a:pt x="1074805" y="20748"/>
                          <a:pt x="933711" y="36576"/>
                        </a:cubicBezTo>
                        <a:cubicBezTo>
                          <a:pt x="792618" y="52404"/>
                          <a:pt x="220519" y="32884"/>
                          <a:pt x="0" y="36576"/>
                        </a:cubicBezTo>
                        <a:cubicBezTo>
                          <a:pt x="-516" y="20544"/>
                          <a:pt x="1802" y="17140"/>
                          <a:pt x="0" y="0"/>
                        </a:cubicBezTo>
                        <a:close/>
                      </a:path>
                      <a:path w="8488283" h="36576" stroke="0" extrusionOk="0">
                        <a:moveTo>
                          <a:pt x="0" y="0"/>
                        </a:moveTo>
                        <a:cubicBezTo>
                          <a:pt x="234019" y="-19308"/>
                          <a:pt x="254781" y="-8240"/>
                          <a:pt x="483179" y="0"/>
                        </a:cubicBezTo>
                        <a:cubicBezTo>
                          <a:pt x="711577" y="8240"/>
                          <a:pt x="706556" y="15768"/>
                          <a:pt x="881476" y="0"/>
                        </a:cubicBezTo>
                        <a:cubicBezTo>
                          <a:pt x="1056396" y="-15768"/>
                          <a:pt x="1211950" y="-23633"/>
                          <a:pt x="1364655" y="0"/>
                        </a:cubicBezTo>
                        <a:cubicBezTo>
                          <a:pt x="1517360" y="23633"/>
                          <a:pt x="1865380" y="-17690"/>
                          <a:pt x="2017600" y="0"/>
                        </a:cubicBezTo>
                        <a:cubicBezTo>
                          <a:pt x="2169821" y="17690"/>
                          <a:pt x="2459231" y="21874"/>
                          <a:pt x="2755427" y="0"/>
                        </a:cubicBezTo>
                        <a:cubicBezTo>
                          <a:pt x="3051623" y="-21874"/>
                          <a:pt x="3395037" y="-13989"/>
                          <a:pt x="3578138" y="0"/>
                        </a:cubicBezTo>
                        <a:cubicBezTo>
                          <a:pt x="3761239" y="13989"/>
                          <a:pt x="4004542" y="-13894"/>
                          <a:pt x="4400848" y="0"/>
                        </a:cubicBezTo>
                        <a:cubicBezTo>
                          <a:pt x="4797154" y="13894"/>
                          <a:pt x="4844597" y="-4599"/>
                          <a:pt x="4968910" y="0"/>
                        </a:cubicBezTo>
                        <a:cubicBezTo>
                          <a:pt x="5093223" y="4599"/>
                          <a:pt x="5437522" y="-34560"/>
                          <a:pt x="5706738" y="0"/>
                        </a:cubicBezTo>
                        <a:cubicBezTo>
                          <a:pt x="5975954" y="34560"/>
                          <a:pt x="6116508" y="27074"/>
                          <a:pt x="6359683" y="0"/>
                        </a:cubicBezTo>
                        <a:cubicBezTo>
                          <a:pt x="6602859" y="-27074"/>
                          <a:pt x="6780019" y="-7317"/>
                          <a:pt x="6927745" y="0"/>
                        </a:cubicBezTo>
                        <a:cubicBezTo>
                          <a:pt x="7075471" y="7317"/>
                          <a:pt x="7370219" y="-25847"/>
                          <a:pt x="7665572" y="0"/>
                        </a:cubicBezTo>
                        <a:cubicBezTo>
                          <a:pt x="7960925" y="25847"/>
                          <a:pt x="8086388" y="-34860"/>
                          <a:pt x="8488283" y="0"/>
                        </a:cubicBezTo>
                        <a:cubicBezTo>
                          <a:pt x="8488059" y="11559"/>
                          <a:pt x="8487675" y="21146"/>
                          <a:pt x="8488283" y="36576"/>
                        </a:cubicBezTo>
                        <a:cubicBezTo>
                          <a:pt x="8362771" y="47260"/>
                          <a:pt x="8202988" y="38220"/>
                          <a:pt x="8005104" y="36576"/>
                        </a:cubicBezTo>
                        <a:cubicBezTo>
                          <a:pt x="7807220" y="34932"/>
                          <a:pt x="7585147" y="1647"/>
                          <a:pt x="7182393" y="36576"/>
                        </a:cubicBezTo>
                        <a:cubicBezTo>
                          <a:pt x="6779639" y="71505"/>
                          <a:pt x="6904981" y="29188"/>
                          <a:pt x="6699214" y="36576"/>
                        </a:cubicBezTo>
                        <a:cubicBezTo>
                          <a:pt x="6493447" y="43964"/>
                          <a:pt x="6133085" y="33948"/>
                          <a:pt x="5961386" y="36576"/>
                        </a:cubicBezTo>
                        <a:cubicBezTo>
                          <a:pt x="5789687" y="39204"/>
                          <a:pt x="5693958" y="52404"/>
                          <a:pt x="5563090" y="36576"/>
                        </a:cubicBezTo>
                        <a:cubicBezTo>
                          <a:pt x="5432222" y="20748"/>
                          <a:pt x="5207290" y="4168"/>
                          <a:pt x="4910145" y="36576"/>
                        </a:cubicBezTo>
                        <a:cubicBezTo>
                          <a:pt x="4613000" y="68984"/>
                          <a:pt x="4578581" y="41115"/>
                          <a:pt x="4426966" y="36576"/>
                        </a:cubicBezTo>
                        <a:cubicBezTo>
                          <a:pt x="4275351" y="32037"/>
                          <a:pt x="3984516" y="40578"/>
                          <a:pt x="3604256" y="36576"/>
                        </a:cubicBezTo>
                        <a:cubicBezTo>
                          <a:pt x="3223996" y="32575"/>
                          <a:pt x="3348167" y="56482"/>
                          <a:pt x="3205959" y="36576"/>
                        </a:cubicBezTo>
                        <a:cubicBezTo>
                          <a:pt x="3063751" y="16670"/>
                          <a:pt x="2817673" y="17084"/>
                          <a:pt x="2553014" y="36576"/>
                        </a:cubicBezTo>
                        <a:cubicBezTo>
                          <a:pt x="2288355" y="56068"/>
                          <a:pt x="2312326" y="28679"/>
                          <a:pt x="2154718" y="36576"/>
                        </a:cubicBezTo>
                        <a:cubicBezTo>
                          <a:pt x="1997110" y="44473"/>
                          <a:pt x="1886520" y="18225"/>
                          <a:pt x="1671539" y="36576"/>
                        </a:cubicBezTo>
                        <a:cubicBezTo>
                          <a:pt x="1456558" y="54927"/>
                          <a:pt x="1217566" y="32129"/>
                          <a:pt x="933711" y="36576"/>
                        </a:cubicBezTo>
                        <a:cubicBezTo>
                          <a:pt x="649856" y="41023"/>
                          <a:pt x="300535" y="37514"/>
                          <a:pt x="0" y="36576"/>
                        </a:cubicBezTo>
                        <a:cubicBezTo>
                          <a:pt x="-299" y="20797"/>
                          <a:pt x="-1602" y="1003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BDD5-65AB-4505-B604-D5831F748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6903" y="5413248"/>
            <a:ext cx="12503848" cy="69677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4400" dirty="0"/>
              <a:t>Sierra McConnell</a:t>
            </a:r>
          </a:p>
          <a:p>
            <a:pPr indent="-228600" defTabSz="914400"/>
            <a:r>
              <a:rPr lang="en-US" sz="4400" dirty="0"/>
              <a:t>Class of 2022</a:t>
            </a:r>
          </a:p>
          <a:p>
            <a:pPr indent="-228600" defTabSz="914400"/>
            <a:r>
              <a:rPr lang="en-US" sz="4400" dirty="0"/>
              <a:t>Studying Cyber Intelligence and Security with a minor in Business Administration</a:t>
            </a:r>
          </a:p>
          <a:p>
            <a:pPr indent="-228600" defTabSz="91440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22249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7420" y="694942"/>
            <a:ext cx="22204523" cy="3602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CD2CB-618C-4F75-9589-0A5EB169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8" y="1170432"/>
            <a:ext cx="21033938" cy="265112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Aviation Cybersecurity Competitions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5D93CA4-F47B-451B-AC80-6268440F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" r="1" b="1"/>
          <a:stretch/>
        </p:blipFill>
        <p:spPr>
          <a:xfrm>
            <a:off x="1682715" y="5033554"/>
            <a:ext cx="12474040" cy="7320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51B7-DE65-4728-9FAD-10E015F6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661" y="5033554"/>
            <a:ext cx="7608798" cy="732037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As we continue advancing technology around the world, we are faced with the constant threat of cyber-attacks. </a:t>
            </a:r>
          </a:p>
          <a:p>
            <a:r>
              <a:rPr lang="en-US" sz="4400" dirty="0"/>
              <a:t>The aviation industry requires highly skilled professionals to combat future threats. </a:t>
            </a:r>
          </a:p>
          <a:p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43EBB-4382-4688-B7D8-C0453992BC7C}"/>
              </a:ext>
            </a:extLst>
          </p:cNvPr>
          <p:cNvSpPr txBox="1"/>
          <p:nvPr/>
        </p:nvSpPr>
        <p:spPr>
          <a:xfrm>
            <a:off x="1682715" y="12604376"/>
            <a:ext cx="1247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https://sectigostore.com/blog/wp-content/uploads/2020/02/cyber-attack-statistics-reported-losses.png</a:t>
            </a:r>
          </a:p>
        </p:txBody>
      </p:sp>
    </p:spTree>
    <p:extLst>
      <p:ext uri="{BB962C8B-B14F-4D97-AF65-F5344CB8AC3E}">
        <p14:creationId xmlns:p14="http://schemas.microsoft.com/office/powerpoint/2010/main" val="75373380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60"/>
            <a:ext cx="24381078" cy="13716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481FCD-45C9-419B-8BC3-E6DF7746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73" y="692334"/>
            <a:ext cx="5153338" cy="3177892"/>
          </a:xfrm>
          <a:prstGeom prst="rect">
            <a:avLst/>
          </a:prstGeom>
        </p:spPr>
      </p:pic>
      <p:pic>
        <p:nvPicPr>
          <p:cNvPr id="17" name="Picture 16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B41F6AA-D539-4F41-BB6D-2D860E171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57" y="1663145"/>
            <a:ext cx="6502911" cy="1154266"/>
          </a:xfrm>
          <a:prstGeom prst="rect">
            <a:avLst/>
          </a:prstGeom>
        </p:spPr>
      </p:pic>
      <p:pic>
        <p:nvPicPr>
          <p:cNvPr id="9" name="Picture 8" descr="Red text on a white background&#10;&#10;Description automatically generated">
            <a:extLst>
              <a:ext uri="{FF2B5EF4-FFF2-40B4-BE49-F238E27FC236}">
                <a16:creationId xmlns:a16="http://schemas.microsoft.com/office/drawing/2014/main" id="{843ACAD8-50C3-40AB-ACD4-7EEE7902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444" y="1668137"/>
            <a:ext cx="7041792" cy="114429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9AC54E1-4188-4AC2-8FEA-8881B03D4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30" y="6011416"/>
            <a:ext cx="6457421" cy="171121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C6C652-3A2E-4231-AB2D-195F61880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86" y="10820006"/>
            <a:ext cx="6452380" cy="12474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049" y="4601282"/>
            <a:ext cx="16251128" cy="91147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75BEB-4D87-4024-BAF0-BD5455F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113" y="5785166"/>
            <a:ext cx="13739028" cy="2033796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Aviation Information Sharing &amp; Analysis Center (Aviation ISAC)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24381078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43096"/>
            <a:ext cx="8129698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96" y="-1360"/>
            <a:ext cx="0" cy="13716006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043572" y="-1360"/>
            <a:ext cx="0" cy="448056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4CDD-60B1-4D6A-80D4-E2DED21E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528" y="8202304"/>
            <a:ext cx="13739028" cy="41516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International consortium that securely shares aviation threat intelligence across the aviation community. 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1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2F32-A027-45B7-B1DA-3C9ECDAE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8" y="1447156"/>
            <a:ext cx="9191338" cy="3291002"/>
          </a:xfrm>
        </p:spPr>
        <p:txBody>
          <a:bodyPr>
            <a:normAutofit/>
          </a:bodyPr>
          <a:lstStyle/>
          <a:p>
            <a:r>
              <a:rPr lang="en-US" sz="7500"/>
              <a:t>The Aviation ISAC Cybersecurity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B15D8-6B03-4A87-900D-96CFADC4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18" y="5096934"/>
            <a:ext cx="9191338" cy="7256990"/>
          </a:xfrm>
        </p:spPr>
        <p:txBody>
          <a:bodyPr>
            <a:normAutofit/>
          </a:bodyPr>
          <a:lstStyle/>
          <a:p>
            <a:r>
              <a:rPr lang="en-US" sz="4000"/>
              <a:t>Developed a cybersecurity competition for the Aerospace Village at DefCon 28 and Aviation ISAC’s annual summit. </a:t>
            </a:r>
          </a:p>
          <a:p>
            <a:r>
              <a:rPr lang="en-US" sz="4000"/>
              <a:t>The Aviation ISAC competition was designed to provide an ethical scenario where participants must identify who carried out a cyber-attack against a simulated airport while retracing how this attack occurred to regain control of the airport infrastructure.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3568" y="6949440"/>
            <a:ext cx="12203416" cy="676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00730" y="0"/>
            <a:ext cx="12386442" cy="13716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3585" y="0"/>
            <a:ext cx="6005344" cy="676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3CBFF8-E2A8-44A4-8B71-668EA08F1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8" t="37959" r="38851" b="37959"/>
          <a:stretch/>
        </p:blipFill>
        <p:spPr>
          <a:xfrm>
            <a:off x="12843488" y="1945023"/>
            <a:ext cx="4729249" cy="28765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81641" y="0"/>
            <a:ext cx="6005343" cy="676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66DF57-E79D-4EDC-855B-2964EFE3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024" y="2200969"/>
            <a:ext cx="4729250" cy="2364625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DB0283-7A39-40A2-813A-EB095C51E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85" y="7592904"/>
            <a:ext cx="10239592" cy="51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7420" y="694942"/>
            <a:ext cx="22204523" cy="3602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CD2CB-618C-4F75-9589-0A5EB169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8" y="1170432"/>
            <a:ext cx="21033938" cy="26511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Competition Architecture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5E5496D-A361-436A-9F76-7F946325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77" y="4486515"/>
            <a:ext cx="8358863" cy="8358863"/>
          </a:xfrm>
          <a:prstGeom prst="rect">
            <a:avLst/>
          </a:prstGeom>
        </p:spPr>
      </p:pic>
      <p:pic>
        <p:nvPicPr>
          <p:cNvPr id="11" name="Picture 2" descr="CybatiWorks - CybatiWorks™ Critical Infrastructure and Control System  Cybersecurity Course Details">
            <a:extLst>
              <a:ext uri="{FF2B5EF4-FFF2-40B4-BE49-F238E27FC236}">
                <a16:creationId xmlns:a16="http://schemas.microsoft.com/office/drawing/2014/main" id="{6BDD66A5-CB2E-4765-AFA7-39DB50E52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034" y="4297678"/>
            <a:ext cx="6952213" cy="14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9" descr="A picture containing table, indoor, sitting, cake&#10;&#10;Description automatically generated">
            <a:extLst>
              <a:ext uri="{FF2B5EF4-FFF2-40B4-BE49-F238E27FC236}">
                <a16:creationId xmlns:a16="http://schemas.microsoft.com/office/drawing/2014/main" id="{2B6E67B5-ABF1-4BFB-A881-EFB027355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43" r="4478" b="7332"/>
          <a:stretch/>
        </p:blipFill>
        <p:spPr>
          <a:xfrm>
            <a:off x="13464997" y="5851521"/>
            <a:ext cx="8185408" cy="72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3871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3859D-DF0B-47DC-8B90-D30B0922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41"/>
          <a:stretch/>
        </p:blipFill>
        <p:spPr>
          <a:xfrm>
            <a:off x="20" y="2"/>
            <a:ext cx="24387155" cy="13715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E64BF-620A-4F3A-8B39-ABDAD488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20" y="2131724"/>
            <a:ext cx="6627191" cy="9452552"/>
          </a:xfrm>
        </p:spPr>
        <p:txBody>
          <a:bodyPr>
            <a:normAutofit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Competition Results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07955" y="4572000"/>
            <a:ext cx="0" cy="4572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FC9FA5-30FD-4AD9-81AA-86B18B606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643843"/>
              </p:ext>
            </p:extLst>
          </p:nvPr>
        </p:nvGraphicFramePr>
        <p:xfrm>
          <a:off x="10312100" y="2131724"/>
          <a:ext cx="11490866" cy="945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5458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69C68-7D5C-FD4C-B70A-34813666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937" y="6432550"/>
            <a:ext cx="50673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16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177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Introduction </vt:lpstr>
      <vt:lpstr>Aviation Cybersecurity Competitions</vt:lpstr>
      <vt:lpstr>Aviation Information Sharing &amp; Analysis Center (Aviation ISAC)</vt:lpstr>
      <vt:lpstr>The Aviation ISAC Cybersecurity Competition</vt:lpstr>
      <vt:lpstr>Competition Architecture</vt:lpstr>
      <vt:lpstr>Competition Results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Kevin Hood</cp:lastModifiedBy>
  <cp:revision>26</cp:revision>
  <dcterms:created xsi:type="dcterms:W3CDTF">2017-01-13T18:50:03Z</dcterms:created>
  <dcterms:modified xsi:type="dcterms:W3CDTF">2021-04-02T23:57:30Z</dcterms:modified>
</cp:coreProperties>
</file>